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6" r:id="rId15"/>
    <p:sldId id="277" r:id="rId16"/>
    <p:sldId id="282" r:id="rId17"/>
    <p:sldId id="278" r:id="rId18"/>
    <p:sldId id="279" r:id="rId19"/>
    <p:sldId id="274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F4830-7776-4FCF-B879-FD23B162D071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www.kanfotechnology.com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3C7E9-4652-43C9-905A-1195019EA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3D48F-B315-4B0F-AD95-D3D65099533A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www.kanfotechnology.com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28F5C-BE6E-4DAF-92ED-202D18ADD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www.kanfotechnology.com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www.kanfotechnology.com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www.kanfotechnology.com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www.kanfotechnology.com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42D3-09DF-4283-B2D5-42222AB810F8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AFF5-EC4A-4F1D-8C1B-C23D576366D1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4C29-DC7A-4224-BD00-4D138BD283E6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3C6E-A58C-4E80-8067-B874D248D7B7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DFF-6389-42BF-BA09-B574A7F67A71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3A16-94D3-4CFA-89EC-B4D6C1F3BB1B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BD3-5168-4495-9A9C-8E4869E47A09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B907-C1BA-49AA-8810-1365F0EBE0AA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B355-7C89-4A8A-9896-D8F415F460CB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930A-FC24-41DD-A0A5-6644CCB8A94F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A8C5-7C93-4B23-B009-3E1AA813DD6A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0389-DC84-455A-8C79-846C51CF7247}" type="datetime1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web.:  www.kanfotechnology.com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4D3-BB22-4B87-946E-55FC4D595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nfotechnology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nfotechnology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anfotechnology.com/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nfotechnology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nfotechnology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nfotechnology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nfotechnology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fotechnolog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kanfotechnology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nfotechnology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nfotechnolog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nfotechnology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fotechnology.com/" TargetMode="External"/><Relationship Id="rId7" Type="http://schemas.openxmlformats.org/officeDocument/2006/relationships/hyperlink" Target="http://www.linkedin.com/in/kanfotechnolog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kanfotechnology" TargetMode="External"/><Relationship Id="rId5" Type="http://schemas.openxmlformats.org/officeDocument/2006/relationships/hyperlink" Target="http://www.facebook.com/kanfotechnology" TargetMode="External"/><Relationship Id="rId4" Type="http://schemas.openxmlformats.org/officeDocument/2006/relationships/hyperlink" Target="mailto:info@kanfotechnology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fotechnolog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fotechnolog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nfotechnology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fotechnolog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fotechnolog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anfotechnology.com/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nfotechnolog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851648" cy="18288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Presentation On </a:t>
            </a:r>
            <a:br>
              <a:rPr lang="en-US" sz="44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‘KANFO’</a:t>
            </a:r>
            <a:br>
              <a:rPr lang="en-US" sz="44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Business Intelligence</a:t>
            </a:r>
            <a:endParaRPr lang="en-US" sz="4400" b="1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2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851648" cy="18288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219200"/>
            <a:ext cx="8610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Business Intelligence : How it Works 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86200" y="2133600"/>
            <a:ext cx="4876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Mining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Data mining engine process your      integrated DB  as per business analysis requirement.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Data mining engine generate tables with data which raw material for report engine.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6" descr="C:\Users\JATIN\Desktop\BI implementation\how-to-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3951287" cy="359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129540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Business Intelligence : How it Works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</a:p>
        </p:txBody>
      </p:sp>
      <p:pic>
        <p:nvPicPr>
          <p:cNvPr id="9" name="Picture 7" descr="task managemen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62200"/>
            <a:ext cx="39925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91000" y="1905000"/>
            <a:ext cx="4800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Task Management System (TMS)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TMS help to organized your business     workflow.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TMS give option to handle non  operational process like client Complain, CRM , Follow up activity.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TMS put system which guide and insist your work person to perform operations on time bound.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TMS improve your employee productivity and performance.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TMS work with Data mining engine and report engine. 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b="1" dirty="0" smtClean="0">
                <a:solidFill>
                  <a:srgbClr val="002060"/>
                </a:solidFill>
                <a:hlinkClick r:id="rId5"/>
              </a:rPr>
              <a:t>www.kanfotechnology.com</a:t>
            </a: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 </a:t>
            </a:r>
            <a:r>
              <a:rPr lang="en-US" sz="1400" b="1" dirty="0" smtClean="0">
                <a:solidFill>
                  <a:srgbClr val="002060"/>
                </a:solidFill>
              </a:rPr>
              <a:t>info@kanfotechnology.com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219200"/>
            <a:ext cx="8610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Business Intelligence : How it Works 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9050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Work flow management (WFM)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WFM guide our work to execute its work 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WFM is designed with deeper analysis of different steps to execute a  specific task.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 confusion in workflow as to how the person will perform operation.</a:t>
            </a:r>
          </a:p>
        </p:txBody>
      </p:sp>
      <p:pic>
        <p:nvPicPr>
          <p:cNvPr id="12" name="Picture 5" descr="C:\Users\JATIN\Desktop\BI implementation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480943"/>
            <a:ext cx="5867400" cy="299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143000"/>
            <a:ext cx="899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Business Intelligence : How it Works ?</a:t>
            </a:r>
          </a:p>
        </p:txBody>
      </p:sp>
      <p:pic>
        <p:nvPicPr>
          <p:cNvPr id="9" name="Picture 2" descr="C:\Users\USER\Desktop\image a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05025"/>
            <a:ext cx="3233737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29000" y="2209800"/>
            <a:ext cx="5562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Scheduling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Scheduling will auto execute and generate task and                  reports for managers or management as per predefined logic and order.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User don’t need to ask for reports every time to his   down line or take reports from software 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This will help you decrease your ERP user license.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21920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Business Intelligence : How it Works ?</a:t>
            </a:r>
          </a:p>
        </p:txBody>
      </p:sp>
      <p:pic>
        <p:nvPicPr>
          <p:cNvPr id="11" name="Picture 6" descr="C:\Users\JATIN\Desktop\BI implementation\Process-Control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352449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505200" y="1905000"/>
            <a:ext cx="563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Process Controlling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This engine put control on your business  process and generate alerts if system work out of scope.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This engine continuously analyze your data and generate tasks or alerts.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Process control engine  is very helpful to manage following module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Long time outstanding 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Maintenance module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Inventory controlling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Tax return submission 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etc</a:t>
            </a:r>
          </a:p>
        </p:txBody>
      </p:sp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11430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Business Intelligence : How it Works ?</a:t>
            </a:r>
          </a:p>
        </p:txBody>
      </p:sp>
      <p:pic>
        <p:nvPicPr>
          <p:cNvPr id="9" name="Picture 5" descr="C:\Users\JATIN\Desktop\BI implementation\report eng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74838"/>
            <a:ext cx="35814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930535" y="2209800"/>
            <a:ext cx="5213465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Report Engine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Presentation of your data analysis in numerical or graphical format.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Report engine come in two different ways. 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Statistical data presentation on PDF  format.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Active data presentation with filters ,sorting ,customized formatting etc on web link.</a:t>
            </a:r>
          </a:p>
        </p:txBody>
      </p:sp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11430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Dynamic PDF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Reports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3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JATIN\Desktop\New folder\Market-Indicators-Report-Sample-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6896"/>
            <a:ext cx="4333168" cy="4567704"/>
          </a:xfrm>
          <a:prstGeom prst="rect">
            <a:avLst/>
          </a:prstGeom>
          <a:noFill/>
        </p:spPr>
      </p:pic>
      <p:pic>
        <p:nvPicPr>
          <p:cNvPr id="1030" name="Picture 6" descr="C:\Users\JATIN\Desktop\New folder\Market-Indicators-Report-Sample-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5262" y="1905000"/>
            <a:ext cx="4157359" cy="4470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1143000"/>
            <a:ext cx="1058091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1600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Reminders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User can set his own or other reminders.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Reminders can be set daily/weekly /monthly etc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Reminders give alerts by SMS and Email.</a:t>
            </a:r>
          </a:p>
        </p:txBody>
      </p:sp>
      <p:sp>
        <p:nvSpPr>
          <p:cNvPr id="1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 descr="Picturesm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048000"/>
            <a:ext cx="5715000" cy="3350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1219200"/>
            <a:ext cx="89153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6764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Document Sharing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User can shared documents with others in highly security environment.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Shared document only access with authenticated users.</a:t>
            </a:r>
          </a:p>
        </p:txBody>
      </p:sp>
      <p:pic>
        <p:nvPicPr>
          <p:cNvPr id="10" name="Picture 5" descr="construction-document-sharin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971800"/>
            <a:ext cx="609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1524000"/>
            <a:ext cx="8991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Business Intelligence Implementations Plan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2098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Analyze your business process and data 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Make a list of reports ,alerts and schedules which want to achieve BI.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Implement Data Engine.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Set TMS, Scheduling, Control system etc.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Verifying reports format and data consistency.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Test Scheduling  and control system 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Training.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Delivery.</a:t>
            </a:r>
          </a:p>
        </p:txBody>
      </p:sp>
      <p:pic>
        <p:nvPicPr>
          <p:cNvPr id="14" name="Picture 2" descr="http://eastbaybi.com/wp-content/uploads/2010/12/Roadmap_Eastbay_B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114800"/>
            <a:ext cx="6629400" cy="241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851648" cy="18288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pic>
        <p:nvPicPr>
          <p:cNvPr id="6" name="Content Placeholder 5" descr="ERP-Graphic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1752600"/>
            <a:ext cx="6370782" cy="47244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52400" y="13716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Current Scenario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981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3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36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2057400"/>
            <a:ext cx="9067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more information of ‘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kanfo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’ Business Intelligence tool.</a:t>
            </a:r>
            <a:endParaRPr lang="en-US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Contact Us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Mobile 	     :-  +91 98252 74064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Email    	     :- 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info@kanfotechnology.com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Website 	     :- 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www.kanfotechnology.com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:   </a:t>
            </a:r>
            <a:r>
              <a:rPr lang="en-US" dirty="0" smtClean="0">
                <a:hlinkClick r:id="rId5"/>
              </a:rPr>
              <a:t>facebook.com/</a:t>
            </a:r>
            <a:r>
              <a:rPr lang="en-US" dirty="0" err="1" smtClean="0">
                <a:hlinkClick r:id="rId5"/>
              </a:rPr>
              <a:t>kanfotechnology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Twitter 	     :-  </a:t>
            </a:r>
            <a:r>
              <a:rPr lang="en-US" dirty="0" smtClean="0">
                <a:hlinkClick r:id="rId6"/>
              </a:rPr>
              <a:t>twitter.com/</a:t>
            </a:r>
            <a:r>
              <a:rPr lang="en-US" dirty="0" err="1" smtClean="0">
                <a:hlinkClick r:id="rId6"/>
              </a:rPr>
              <a:t>kanfotechnology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Linkedin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:-  </a:t>
            </a:r>
            <a:r>
              <a:rPr lang="en-US" dirty="0" smtClean="0">
                <a:hlinkClick r:id="rId7"/>
              </a:rPr>
              <a:t>linkedin.com/in/</a:t>
            </a:r>
            <a:r>
              <a:rPr lang="en-US" dirty="0" err="1" smtClean="0">
                <a:hlinkClick r:id="rId7"/>
              </a:rPr>
              <a:t>kanfotechnology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851648" cy="18288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524000"/>
            <a:ext cx="8763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 survey conducted to know utilization of IT in business organizations reveals following results,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70 % companies uses ERP as integrated Data Entry Module.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Most companies check their outstanding, payment , receipt and inventory. 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60-70 % companies avoid to take Maintenance , HR ,Controlling module. They are satisfied     only with Purchase ,Sales ,Inventory and Sales.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Lots of reports are there in software but only 20% is use effectively.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Many companies are aware about business process loopholes, but  no activity is undertaken to control them.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Company director /owner are usually busy with their future expansion.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Its not possible to check your business process control reports daily.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Market Survey :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3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12954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What is ‘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Kanfo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’ Business Intelligence (BI)?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24384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BI is combination of various business processes, process controlling and business data analysis.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BI help to find loophole of your business &amp; processes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BI helps to put alerts about loopholes &amp; generate auto daily/weekly/monthly MIS reports as per designation wise requirement.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BI makes a system for your business which runs on auto mode.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BI tools integrate with Data Integration, Data processing engine, Data Formatting, Task Management System (TMS), Business Monitoring, Report Engine etc.</a:t>
            </a:r>
          </a:p>
        </p:txBody>
      </p:sp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3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851648" cy="18288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295400"/>
            <a:ext cx="82296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benefits are obvious</a:t>
            </a:r>
          </a:p>
        </p:txBody>
      </p:sp>
      <p:pic>
        <p:nvPicPr>
          <p:cNvPr id="10" name="Content Placeholder 5" descr="benefi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1981200"/>
            <a:ext cx="8229600" cy="3832225"/>
          </a:xfrm>
          <a:prstGeom prst="rect">
            <a:avLst/>
          </a:prstGeom>
        </p:spPr>
      </p:pic>
      <p:sp>
        <p:nvSpPr>
          <p:cNvPr id="16" name="Footer Placeholder 14"/>
          <p:cNvSpPr txBox="1">
            <a:spLocks/>
          </p:cNvSpPr>
          <p:nvPr/>
        </p:nvSpPr>
        <p:spPr>
          <a:xfrm>
            <a:off x="0" y="6477001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Web.:  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ww.kanfotechnology.com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  </a:t>
            </a: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Email.: info@</a:t>
            </a: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kanfotechnology.com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1219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How ‘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Kanfo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’ BI works?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‘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Kanfo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’ BI is extension of your existing ERP or other IT system. It extract the required data from existing IT system and combine it to represent it in a meaningful way to enhance ‘managerial effectiveness’ and ‘management control’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800600" y="28194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271463" indent="-271463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b="1" dirty="0">
                <a:latin typeface="Arial" pitchFamily="34" charset="0"/>
                <a:cs typeface="Arial" pitchFamily="34" charset="0"/>
              </a:rPr>
              <a:t>‘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Kanfo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’ BI performs &amp; integrates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71463" indent="-271463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Data Integration</a:t>
            </a:r>
          </a:p>
          <a:p>
            <a:pPr marL="271463" indent="-271463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Data processing engine </a:t>
            </a:r>
          </a:p>
          <a:p>
            <a:pPr marL="271463" indent="-271463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Data Mining</a:t>
            </a:r>
          </a:p>
          <a:p>
            <a:pPr marL="271463" indent="-271463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Task Management System</a:t>
            </a:r>
          </a:p>
          <a:p>
            <a:pPr marL="271463" indent="-271463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Work flow management</a:t>
            </a:r>
          </a:p>
          <a:p>
            <a:pPr marL="271463" indent="-271463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Scheduling</a:t>
            </a:r>
          </a:p>
          <a:p>
            <a:pPr marL="271463" indent="-271463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Process Controlling</a:t>
            </a:r>
          </a:p>
          <a:p>
            <a:pPr marL="271463" indent="-271463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Report Engine </a:t>
            </a:r>
          </a:p>
          <a:p>
            <a:pPr marL="271463" indent="-271463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Document sharing</a:t>
            </a:r>
          </a:p>
          <a:p>
            <a:pPr marL="271463" indent="-271463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Reminders</a:t>
            </a:r>
          </a:p>
        </p:txBody>
      </p:sp>
      <p:sp>
        <p:nvSpPr>
          <p:cNvPr id="20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3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C:\Users\JATIN\Desktop\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971800"/>
            <a:ext cx="4726206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851648" cy="18288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3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JATIN\Desktop\1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19200"/>
            <a:ext cx="6800850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219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Business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Intelligence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How it Works 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828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Integration Engine :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This engine integrate your different DB and synchronized them with new       central DB.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Engine convert different database format to single format.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" name="Picture 2" descr="C:\Documents and Settings\Administrator\Desktop\big_data_integratio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048000"/>
            <a:ext cx="67818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5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5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:\amatullah work details\logo\Logos\logo_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57500" cy="84772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12192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Business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Intelligence : How it Works ?</a:t>
            </a:r>
          </a:p>
        </p:txBody>
      </p:sp>
      <p:pic>
        <p:nvPicPr>
          <p:cNvPr id="8" name="Picture 2" descr="C:\Users\USER\Desktop\image a\data process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45595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95800" y="2362200"/>
            <a:ext cx="42672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processing engine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This engine process your data and create parallel database.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This engine use some SQL tools    which  tune up your DB and increase performance for BI analysis.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563562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Web.:  </a:t>
            </a:r>
            <a:r>
              <a:rPr lang="en-US" sz="1400" dirty="0" smtClean="0">
                <a:solidFill>
                  <a:schemeClr val="tx1"/>
                </a:solidFill>
                <a:hlinkClick r:id="rId4"/>
              </a:rPr>
              <a:t>w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ww.kanfotechnology.com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        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Email.: info@</a:t>
            </a:r>
            <a:r>
              <a:rPr lang="en-US" sz="1400" b="1" dirty="0" smtClean="0">
                <a:solidFill>
                  <a:srgbClr val="002060"/>
                </a:solidFill>
              </a:rPr>
              <a:t>kanfotechnology.com</a:t>
            </a:r>
          </a:p>
          <a:p>
            <a:pPr algn="l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948</Words>
  <Application>Microsoft Office PowerPoint</Application>
  <PresentationFormat>On-screen Show (4:3)</PresentationFormat>
  <Paragraphs>157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Presentation On  ‘KANFO’ Business Intelligence</vt:lpstr>
      <vt:lpstr>    </vt:lpstr>
      <vt:lpstr>    </vt:lpstr>
      <vt:lpstr>Slide 4</vt:lpstr>
      <vt:lpstr>    </vt:lpstr>
      <vt:lpstr>Slide 6</vt:lpstr>
      <vt:lpstr>    </vt:lpstr>
      <vt:lpstr>Slide 8</vt:lpstr>
      <vt:lpstr>Slide 9</vt:lpstr>
      <vt:lpstr>  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JATIN</cp:lastModifiedBy>
  <cp:revision>55</cp:revision>
  <dcterms:created xsi:type="dcterms:W3CDTF">2013-10-29T09:39:33Z</dcterms:created>
  <dcterms:modified xsi:type="dcterms:W3CDTF">2013-11-21T10:05:45Z</dcterms:modified>
</cp:coreProperties>
</file>